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7" r:id="rId10"/>
    <p:sldId id="268" r:id="rId11"/>
    <p:sldId id="269" r:id="rId12"/>
    <p:sldId id="266" r:id="rId13"/>
    <p:sldId id="263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C3C"/>
    <a:srgbClr val="D9D93F"/>
    <a:srgbClr val="BDC9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04E60-EFC9-4681-A35D-086819D7A46E}" type="datetimeFigureOut">
              <a:rPr lang="es-ES" smtClean="0"/>
              <a:pPr/>
              <a:t>18/11/2010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9541E-CC75-4C05-B4AE-4189E597DA1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E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EL VIAJE DE ULISES</a:t>
            </a:r>
            <a:endParaRPr lang="es-E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3" name="2 Imagen" descr="PRINCIP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7308304" y="5445224"/>
            <a:ext cx="1368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Mireia Granero  2º BAT.A</a:t>
            </a:r>
            <a:endParaRPr lang="es-E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Marcador de posición de imagen" descr="sirena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590" b="4590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7 Rectángulo"/>
          <p:cNvSpPr/>
          <p:nvPr/>
        </p:nvSpPr>
        <p:spPr>
          <a:xfrm>
            <a:off x="3131840" y="260648"/>
            <a:ext cx="49451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LAS SIRENAS</a:t>
            </a:r>
            <a:endParaRPr lang="es-E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1520" y="5157192"/>
            <a:ext cx="49685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Los seducían con su canto</a:t>
            </a:r>
            <a:endParaRPr lang="es-ES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Marcador de posición de imagen" descr="Caribdi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44" r="6444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7 Rectángulo"/>
          <p:cNvSpPr/>
          <p:nvPr/>
        </p:nvSpPr>
        <p:spPr>
          <a:xfrm>
            <a:off x="1113361" y="188640"/>
            <a:ext cx="69172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ESCILA Y CARIBDIS</a:t>
            </a:r>
            <a:endParaRPr lang="es-E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475656" y="5085184"/>
            <a:ext cx="64588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 LOS COMIERON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7" name="6 Marcador de posición de imagen" descr="pic1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284" r="6284"/>
          <a:stretch>
            <a:fillRect/>
          </a:stretch>
        </p:blipFill>
        <p:spPr>
          <a:xfrm>
            <a:off x="0" y="2753544"/>
            <a:ext cx="9144000" cy="4104456"/>
          </a:xfrm>
        </p:spPr>
      </p:pic>
      <p:pic>
        <p:nvPicPr>
          <p:cNvPr id="8" name="4 Marcador de posición de imagen" descr="el-dios-del-sol.jpg"/>
          <p:cNvPicPr>
            <a:picLocks noChangeAspect="1"/>
          </p:cNvPicPr>
          <p:nvPr/>
        </p:nvPicPr>
        <p:blipFill>
          <a:blip r:embed="rId3" cstate="print"/>
          <a:srcRect t="19896" b="19896"/>
          <a:stretch>
            <a:fillRect/>
          </a:stretch>
        </p:blipFill>
        <p:spPr>
          <a:xfrm>
            <a:off x="0" y="0"/>
            <a:ext cx="9144000" cy="3645024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1259631" y="2708920"/>
            <a:ext cx="67710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rgbClr val="FFC000"/>
                </a:solidFill>
              </a:rPr>
              <a:t>DIOS SOL</a:t>
            </a:r>
            <a:endParaRPr lang="es-ES" sz="5400" b="1" cap="none" spc="0" dirty="0">
              <a:ln/>
              <a:solidFill>
                <a:srgbClr val="FFC000"/>
              </a:solidFill>
              <a:effectLst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499991" y="4797152"/>
            <a:ext cx="353064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Comieron sus vacas sagradas</a:t>
            </a:r>
            <a:endParaRPr lang="es-ES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818588" y="3717031"/>
            <a:ext cx="55068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8000">
                  <a:solidFill>
                    <a:schemeClr val="accent4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NINFA CALIPSO</a:t>
            </a:r>
            <a:endParaRPr lang="es-ES" sz="5400" b="1" dirty="0">
              <a:ln w="18000">
                <a:solidFill>
                  <a:schemeClr val="accent4"/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" name="11 Marcador de posición de imagen" descr="CalipsoBruegel&amp;DeClerck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89" r="1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3" name="12 Rectángulo"/>
          <p:cNvSpPr/>
          <p:nvPr/>
        </p:nvSpPr>
        <p:spPr>
          <a:xfrm>
            <a:off x="1113361" y="404664"/>
            <a:ext cx="69172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dirty="0" smtClean="0">
                <a:ln/>
                <a:solidFill>
                  <a:srgbClr val="BDC923"/>
                </a:solidFill>
                <a:effectLst>
                  <a:glow rad="101600">
                    <a:srgbClr val="D9D93F">
                      <a:alpha val="60000"/>
                    </a:srgb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LA NINFA CALIPSO</a:t>
            </a:r>
            <a:endParaRPr lang="es-ES" sz="5400" b="1" cap="all" dirty="0">
              <a:ln/>
              <a:solidFill>
                <a:srgbClr val="BDC923"/>
              </a:solidFill>
              <a:effectLst>
                <a:glow rad="101600">
                  <a:srgbClr val="D9D93F">
                    <a:alpha val="60000"/>
                  </a:srgb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113361" y="1556792"/>
            <a:ext cx="691727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600" b="1" dirty="0" smtClean="0">
                <a:ln w="11430"/>
                <a:solidFill>
                  <a:srgbClr val="D9D93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Retuvo a Ulises en su isla</a:t>
            </a:r>
            <a:endParaRPr lang="es-ES" sz="3600" b="1" cap="none" spc="0" dirty="0">
              <a:ln w="11430"/>
              <a:solidFill>
                <a:srgbClr val="D9D93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feacio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570" r="8570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39752" y="5877272"/>
            <a:ext cx="4938936" cy="294928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Encontraron a Ulises</a:t>
            </a:r>
            <a:endParaRPr lang="es-ES" sz="3600" dirty="0">
              <a:solidFill>
                <a:schemeClr val="accent6">
                  <a:lumMod val="60000"/>
                  <a:lumOff val="4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83569" y="692697"/>
            <a:ext cx="345638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S" sz="54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ISLA DE LOS FEACIOS</a:t>
            </a:r>
            <a:endParaRPr lang="es-ES" sz="5400" b="1" cap="none" spc="150" dirty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9" name="8 Marcador de posición de imagen" descr="OdiseaenAmerica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521" b="4521"/>
          <a:stretch>
            <a:fillRect/>
          </a:stretch>
        </p:blipFill>
        <p:spPr>
          <a:xfrm>
            <a:off x="0" y="1"/>
            <a:ext cx="9144000" cy="4437112"/>
          </a:xfrm>
        </p:spPr>
      </p:pic>
      <p:pic>
        <p:nvPicPr>
          <p:cNvPr id="11" name="10 Imagen" descr="ita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21087"/>
            <a:ext cx="9144000" cy="2636913"/>
          </a:xfrm>
          <a:prstGeom prst="rect">
            <a:avLst/>
          </a:prstGeom>
        </p:spPr>
      </p:pic>
      <p:sp>
        <p:nvSpPr>
          <p:cNvPr id="13" name="12 Rectángulo"/>
          <p:cNvSpPr/>
          <p:nvPr/>
        </p:nvSpPr>
        <p:spPr>
          <a:xfrm>
            <a:off x="971600" y="4221088"/>
            <a:ext cx="40324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Ulises vuelve a casa</a:t>
            </a:r>
            <a:endParaRPr lang="es-E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4557499278_f991db6181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bright="-10000"/>
          </a:blip>
          <a:srcRect l="13867" r="13867"/>
          <a:stretch>
            <a:fillRect/>
          </a:stretch>
        </p:blipFill>
        <p:spPr>
          <a:xfrm>
            <a:off x="0" y="0"/>
            <a:ext cx="9144000" cy="7173416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4 Marcador de posición de imagen" descr="caballo-de-troy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999" b="2999"/>
          <a:stretch>
            <a:fillRect/>
          </a:stretch>
        </p:blipFill>
        <p:spPr>
          <a:xfrm>
            <a:off x="0" y="-243408"/>
            <a:ext cx="9144000" cy="7101408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445224"/>
            <a:ext cx="5486400" cy="726976"/>
          </a:xfrm>
        </p:spPr>
        <p:txBody>
          <a:bodyPr>
            <a:normAutofit fontScale="92500"/>
          </a:bodyPr>
          <a:lstStyle/>
          <a:p>
            <a:r>
              <a:rPr lang="es-E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D60C3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ULISES GANA LA BATALLA </a:t>
            </a:r>
            <a:endParaRPr lang="es-E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D60C3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12939" y="4365103"/>
            <a:ext cx="65181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CIUDAD DE TROYA</a:t>
            </a:r>
            <a:endParaRPr lang="es-E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7496-RP-Ciconess-44x28-det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312" b="14312"/>
          <a:stretch>
            <a:fillRect/>
          </a:stretch>
        </p:blipFill>
        <p:spPr>
          <a:xfrm>
            <a:off x="0" y="0"/>
            <a:ext cx="9144000" cy="6858000"/>
          </a:xfrm>
          <a:ln>
            <a:solidFill>
              <a:schemeClr val="bg1"/>
            </a:solidFill>
          </a:ln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9712" y="3212976"/>
            <a:ext cx="4752528" cy="1440160"/>
          </a:xfrm>
          <a:ln>
            <a:noFill/>
          </a:ln>
        </p:spPr>
        <p:txBody>
          <a:bodyPr>
            <a:normAutofit fontScale="85000" lnSpcReduction="10000"/>
          </a:bodyPr>
          <a:lstStyle/>
          <a:p>
            <a:r>
              <a:rPr lang="es-E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lgerian" pitchFamily="82" charset="0"/>
              </a:rPr>
              <a:t>LUCHA  CONTRA LOS  CICONES</a:t>
            </a:r>
          </a:p>
          <a:p>
            <a:endParaRPr lang="es-ES" sz="4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nenufar-flor-de-lot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19672" y="5367338"/>
            <a:ext cx="5904656" cy="804862"/>
          </a:xfrm>
        </p:spPr>
        <p:txBody>
          <a:bodyPr>
            <a:normAutofit/>
          </a:bodyPr>
          <a:lstStyle/>
          <a:p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haroni" pitchFamily="2" charset="-79"/>
                <a:cs typeface="Aharoni" pitchFamily="2" charset="-79"/>
              </a:rPr>
              <a:t>  SE  COMIERON  LAS FLORES</a:t>
            </a:r>
            <a:endParaRPr lang="es-ES" sz="2800" dirty="0">
              <a:solidFill>
                <a:schemeClr val="accent2">
                  <a:lumMod val="60000"/>
                  <a:lumOff val="4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59632" y="4437111"/>
            <a:ext cx="60272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FLOR DE LOTO</a:t>
            </a:r>
            <a:endParaRPr lang="es-E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Marcador de posición de imagen" descr="ciclope4cz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641" b="21641"/>
          <a:stretch>
            <a:fillRect/>
          </a:stretch>
        </p:blipFill>
        <p:spPr>
          <a:xfrm>
            <a:off x="0" y="1"/>
            <a:ext cx="9144000" cy="6857999"/>
          </a:xfrm>
        </p:spPr>
      </p:pic>
      <p:sp>
        <p:nvSpPr>
          <p:cNvPr id="9" name="8 Rectángulo"/>
          <p:cNvSpPr/>
          <p:nvPr/>
        </p:nvSpPr>
        <p:spPr>
          <a:xfrm>
            <a:off x="827584" y="5013175"/>
            <a:ext cx="7255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CICLOPE POLIFEMO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791958" y="5733256"/>
            <a:ext cx="756008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Engañado por Ulises</a:t>
            </a:r>
            <a:endParaRPr lang="es-ES" sz="3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9" name="8 Marcador de posición de imagen" descr="eol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" name="9 Rectángulo"/>
          <p:cNvSpPr/>
          <p:nvPr/>
        </p:nvSpPr>
        <p:spPr>
          <a:xfrm>
            <a:off x="2339752" y="4437112"/>
            <a:ext cx="44644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chemeClr val="accent3"/>
                </a:solidFill>
              </a:rPr>
              <a:t>DIOS EOLO</a:t>
            </a:r>
          </a:p>
          <a:p>
            <a:pPr algn="ctr"/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763688" y="5013175"/>
            <a:ext cx="54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s-ES" sz="4400" b="1" dirty="0" smtClean="0">
                <a:ln/>
                <a:solidFill>
                  <a:schemeClr val="accent3">
                    <a:lumMod val="75000"/>
                  </a:schemeClr>
                </a:solidFill>
              </a:rPr>
              <a:t>Les advirtió</a:t>
            </a:r>
            <a:endParaRPr lang="es-ES" sz="4400" b="1" cap="none" spc="0" dirty="0">
              <a:ln/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lestrigon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02" b="302"/>
          <a:stretch>
            <a:fillRect/>
          </a:stretch>
        </p:blipFill>
        <p:spPr>
          <a:xfrm>
            <a:off x="0" y="-171400"/>
            <a:ext cx="9144000" cy="7029400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555776" y="5517232"/>
            <a:ext cx="4392488" cy="726976"/>
          </a:xfrm>
        </p:spPr>
        <p:txBody>
          <a:bodyPr>
            <a:noAutofit/>
          </a:bodyPr>
          <a:lstStyle/>
          <a:p>
            <a:r>
              <a:rPr lang="es-ES" sz="4400" dirty="0" smtClean="0">
                <a:solidFill>
                  <a:schemeClr val="accent2"/>
                </a:solidFill>
                <a:latin typeface="Berlin Sans FB Demi" pitchFamily="34" charset="0"/>
              </a:rPr>
              <a:t>LES ATACARON</a:t>
            </a:r>
            <a:endParaRPr lang="es-ES" sz="4400" dirty="0">
              <a:solidFill>
                <a:schemeClr val="accent2"/>
              </a:solidFill>
              <a:latin typeface="Berlin Sans FB Dem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01686" y="188640"/>
            <a:ext cx="67406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LOS LESTRIGONES </a:t>
            </a:r>
            <a:endParaRPr lang="es-E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circ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933" r="29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051720" y="5589240"/>
            <a:ext cx="5226968" cy="582960"/>
          </a:xfrm>
        </p:spPr>
        <p:txBody>
          <a:bodyPr>
            <a:normAutofit fontScale="70000" lnSpcReduction="20000"/>
          </a:bodyPr>
          <a:lstStyle/>
          <a:p>
            <a:r>
              <a:rPr lang="es-ES" sz="4000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Los transforma en animales</a:t>
            </a:r>
            <a:endParaRPr lang="es-ES" sz="4000" dirty="0">
              <a:solidFill>
                <a:schemeClr val="accent2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475656" y="4653136"/>
            <a:ext cx="61975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LA MAGA CIRCE</a:t>
            </a:r>
            <a:endParaRPr lang="es-E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posición de imagen" descr="hades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761" r="2761"/>
          <a:stretch>
            <a:fillRect/>
          </a:stretch>
        </p:blipFill>
        <p:spPr>
          <a:xfrm>
            <a:off x="0" y="0"/>
            <a:ext cx="9144000" cy="7101408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95536" y="1412776"/>
            <a:ext cx="6883152" cy="1944216"/>
          </a:xfrm>
        </p:spPr>
        <p:txBody>
          <a:bodyPr>
            <a:noAutofit/>
          </a:bodyPr>
          <a:lstStyle/>
          <a:p>
            <a:r>
              <a:rPr lang="es-ES" sz="7200" dirty="0" smtClean="0">
                <a:solidFill>
                  <a:srgbClr val="C00000"/>
                </a:solidFill>
                <a:latin typeface="Chiller" pitchFamily="82" charset="0"/>
              </a:rPr>
              <a:t>Bajan hasta los infiernos</a:t>
            </a:r>
            <a:endParaRPr lang="es-ES" sz="7200" dirty="0">
              <a:solidFill>
                <a:srgbClr val="C00000"/>
              </a:solidFill>
              <a:latin typeface="Chiller" pitchFamily="82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01686" y="404664"/>
            <a:ext cx="67406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HADES</a:t>
            </a:r>
            <a:endParaRPr lang="es-ES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</TotalTime>
  <Words>93</Words>
  <Application>Microsoft Office PowerPoint</Application>
  <PresentationFormat>Presentación en pantalla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EL VIAJE DE ULISES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mireia</dc:creator>
  <cp:lastModifiedBy>mireia</cp:lastModifiedBy>
  <cp:revision>31</cp:revision>
  <dcterms:created xsi:type="dcterms:W3CDTF">2010-11-03T16:07:32Z</dcterms:created>
  <dcterms:modified xsi:type="dcterms:W3CDTF">2010-11-18T18:39:48Z</dcterms:modified>
</cp:coreProperties>
</file>